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302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6523" y="1828800"/>
            <a:ext cx="61722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028700" y="4442264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0" y="812800"/>
            <a:ext cx="531495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00150" y="3343715"/>
            <a:ext cx="5314950" cy="2012949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943600" y="8555568"/>
            <a:ext cx="571500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100118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046817"/>
            <a:ext cx="3031331" cy="1001183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42900" y="3149601"/>
            <a:ext cx="3030141" cy="50186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9601"/>
            <a:ext cx="3031331" cy="501861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2032001"/>
            <a:ext cx="2256235" cy="6136217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12800"/>
            <a:ext cx="41148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71600" y="2442633"/>
            <a:ext cx="41148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55716"/>
            <a:ext cx="41148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42900" y="8555568"/>
            <a:ext cx="16002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343150" y="8555568"/>
            <a:ext cx="21717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943600" y="8555568"/>
            <a:ext cx="5715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72" b="17391"/>
          <a:stretch/>
        </p:blipFill>
        <p:spPr>
          <a:xfrm>
            <a:off x="197175" y="4388327"/>
            <a:ext cx="3691228" cy="21453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9" r="8202"/>
          <a:stretch/>
        </p:blipFill>
        <p:spPr>
          <a:xfrm>
            <a:off x="2734405" y="6652609"/>
            <a:ext cx="3913573" cy="21453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004848" y="2649317"/>
            <a:ext cx="5069080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АНСАМБЛЬ  РУССКОЙ  ПЕСНИ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6771" y="4710837"/>
            <a:ext cx="2634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Руководитель:</a:t>
            </a:r>
          </a:p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Очередько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Андрей Андреевич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тел. 8 (928) 364-49-64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6" y="6989804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ст.  Георгиевская,</a:t>
            </a:r>
          </a:p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пер. Кооперативный, 9А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01C8FE-DE4E-2888-8342-FF00EF333CF4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75" y="94702"/>
            <a:ext cx="1275439" cy="12403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4D2626-66BA-4CCD-6DD5-0749FE5F7C45}"/>
              </a:ext>
            </a:extLst>
          </p:cNvPr>
          <p:cNvSpPr txBox="1"/>
          <p:nvPr/>
        </p:nvSpPr>
        <p:spPr>
          <a:xfrm>
            <a:off x="1086721" y="3325208"/>
            <a:ext cx="4427815" cy="989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ld BocklinC Initial One" panose="02000500000000000000" pitchFamily="2" charset="0"/>
              </a:rPr>
              <a:t>Славяночка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ld BocklinC Initial One" panose="02000500000000000000" pitchFamily="2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83BD2F7-D734-CF8A-CD40-BDF87697CB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12" y="7448257"/>
            <a:ext cx="2422492" cy="169574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7BB0EA-BCA3-D9FA-F081-F94CB2FBB8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623" y="6235554"/>
            <a:ext cx="1296144" cy="104663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631AB0D-136B-2C59-BCA3-9E1F77631D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2078" y="422425"/>
            <a:ext cx="4169731" cy="42667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AC30469-9812-ACCA-3301-DAB0290C13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11" y="-32565"/>
            <a:ext cx="3081005" cy="31526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EBEF257-7FD8-0F3A-DF79-13EB17838C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615" y="-32565"/>
            <a:ext cx="3081005" cy="31526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7204" y="1355389"/>
            <a:ext cx="5163593" cy="407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700"/>
              </a:lnSpc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mbria" panose="02040503050406030204" pitchFamily="18" charset="0"/>
              </a:rPr>
              <a:t>Георгиевский сельский Дом культуры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6721" y="2051860"/>
            <a:ext cx="4578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ведёт набор участников от 18-ти лет</a:t>
            </a: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493500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</TotalTime>
  <Words>37</Words>
  <Application>Microsoft Office PowerPoint</Application>
  <PresentationFormat>Экран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1" baseType="lpstr">
      <vt:lpstr>Arial</vt:lpstr>
      <vt:lpstr>Arnold BocklinC Initial One</vt:lpstr>
      <vt:lpstr>Book Antiqua</vt:lpstr>
      <vt:lpstr>Century Gothic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Тамара Ивановна</dc:creator>
  <cp:lastModifiedBy>ГГО ЦКС</cp:lastModifiedBy>
  <cp:revision>4</cp:revision>
  <dcterms:created xsi:type="dcterms:W3CDTF">2024-08-31T08:10:53Z</dcterms:created>
  <dcterms:modified xsi:type="dcterms:W3CDTF">2024-09-03T16:27:14Z</dcterms:modified>
</cp:coreProperties>
</file>